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82" r:id="rId3"/>
    <p:sldId id="273" r:id="rId4"/>
    <p:sldId id="284" r:id="rId5"/>
    <p:sldId id="289" r:id="rId6"/>
    <p:sldId id="291" r:id="rId7"/>
    <p:sldId id="290" r:id="rId8"/>
    <p:sldId id="285" r:id="rId9"/>
    <p:sldId id="292" r:id="rId10"/>
    <p:sldId id="281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2"/>
    <p:restoredTop sz="94595"/>
  </p:normalViewPr>
  <p:slideViewPr>
    <p:cSldViewPr snapToGrid="0" snapToObjects="1">
      <p:cViewPr varScale="1">
        <p:scale>
          <a:sx n="115" d="100"/>
          <a:sy n="115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742A28-2E61-874A-A0B6-35D908F5CEC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66477-CDB2-4D42-B3FC-DEC03F0379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650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193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8639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593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003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670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310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66477-CDB2-4D42-B3FC-DEC03F0379F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859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F0AB8-A10E-9949-8FD9-D6D24A824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4A750B-FB6C-B843-92BF-16F66DF02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2A2730-FEA8-8142-9EEF-FA32A5089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F715B8-04DD-D740-AE8C-C2CAA7AE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69B31F-F744-D245-94FD-E5D052A28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16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FBC587-E5EE-0C46-BE5F-B27CBA2DA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5EB180B-9E34-044D-9AF3-82DD54A92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5320DA-F73A-784B-9776-4BDCABAD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6E8951-4F43-AA42-A8E8-38C74FF4D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28F54E-C76F-084E-A9C9-7510FAF5D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996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7C811A5-8E2F-6140-AB2A-DC048390B6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502FF23-FD6F-DD4B-8FBD-5977D5772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DA8ED1-BBE0-C04A-A4AC-CF2E9B304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05FE66-3AA3-5C48-97D5-122376C82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00381C-5859-F643-9366-DAFD5612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54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A4CA46-A6CF-5240-A013-977CA8ED6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B2FD0E-758A-6142-9476-9F7DD148E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D4DC00-C499-0C41-B350-12519739B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6EECD5-565D-4A49-BC6B-33AB5D67E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8CD43B-823E-1648-A2CC-4A82EF285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751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00F984-4B90-BA41-A8B2-95087AE9E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CE08E47-2133-E643-A7B4-2ABE569A3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EF7ED3-C752-6942-ACA7-B43197335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9B40DF-0549-5347-B8EC-7DACB835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0DE54D-6377-344F-BBAE-8380248D8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2075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284281-AC75-0F4B-B96A-E6643EFD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62B20F-4D2A-8C4E-9F5D-607DD834C2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4F9AA1-FAF0-AC44-AF2D-93BCA574A5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F2D85D-C894-1B47-8D00-D4CF495A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3FC5BB-5D6E-B54C-B3F9-403201E4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1E6041F-E26E-1543-9681-B9FA242DD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4010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79A250-EE24-7841-90F9-86DAF3FFC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4F93A8-B2A0-0D4E-BE59-75C8B9E47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53F5C48-C1CE-2249-A497-026456C0C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26F2CEC-C909-0E48-BF6C-A04D3C42A5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8E6F21-9594-6C4F-AEDA-2ED61274D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820926D-1D07-1447-9A47-87D934680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F1F3B62-D37A-BD47-A421-A3D5ACFD4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C92903A-A228-E14D-89E7-38BC022D2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58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941BF-9C1F-BA4A-88B7-C21D68A03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6E7C3FB-DAFF-F443-9195-2E1B3E7D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3EDBA5-948B-9E40-BD2A-E4D5177C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5E6B96-199B-1348-933B-0B18649F2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043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2FAB04-AC71-8046-9D3B-078A721AE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1EAB69F-5AB5-AD4A-9830-69883EB9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3ADD20-1CDE-5D4C-B174-FF638332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1242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D46EE-4E18-4B47-A850-0917D2776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CEB307-823C-3B4D-B028-039DFC18B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9008CA-B154-2447-8234-0DA3FF692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AF30E51-044A-2C47-8017-EFECF356D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AB7213-C5BA-5A40-A772-5D3BFEE4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1113B0-8F38-F646-9C3A-EB3C4778A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2553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B6633-3093-3C44-AB94-3739B0E6A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2C99F7B-3083-1748-A381-3E68D884B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3A8A08-4016-4E4C-AC56-F92B5C804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47B25A-2F23-344B-BB45-3325A97BD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418769D-2A61-EB42-985C-ECC61C3BB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227349D-F4B3-DB47-B221-0B8B6171E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794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B1265-2C29-6643-9334-F99B3203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8BEDA3-163C-CB46-B19F-E7ADA686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087599-71D5-8441-B47F-CB42379B1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94504-1356-8F46-92F8-2612B0AF3EAC}" type="datetimeFigureOut">
              <a:rPr lang="ru-RU" smtClean="0"/>
              <a:t>15.01.2024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211A87-9843-F54B-B561-94F46C3BAE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7C4298-30AF-9343-A65F-943E9DC7E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9FD98-734E-1749-95DA-7A992B5F99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803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EF3BD5-A878-684C-A18C-AE99D8945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272" y="4722644"/>
            <a:ext cx="4837355" cy="1012993"/>
          </a:xfrm>
        </p:spPr>
        <p:txBody>
          <a:bodyPr/>
          <a:lstStyle/>
          <a:p>
            <a:pPr algn="r"/>
            <a:r>
              <a:rPr lang="ru-RU" dirty="0"/>
              <a:t>Студент группы Б9121 - 09.03.03пиэ</a:t>
            </a:r>
          </a:p>
          <a:p>
            <a:pPr algn="r"/>
            <a:r>
              <a:rPr lang="ru-RU" dirty="0"/>
              <a:t>Туровец В. Ю.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3F3D6A2-7614-A74D-9A3C-F195F059B04B}"/>
              </a:ext>
            </a:extLst>
          </p:cNvPr>
          <p:cNvSpPr txBox="1">
            <a:spLocks/>
          </p:cNvSpPr>
          <p:nvPr/>
        </p:nvSpPr>
        <p:spPr>
          <a:xfrm>
            <a:off x="857027" y="1122363"/>
            <a:ext cx="10515600" cy="310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>
                <a:solidFill>
                  <a:srgbClr val="333333"/>
                </a:solidFill>
                <a:latin typeface="Merriweather" pitchFamily="2" charset="0"/>
              </a:rPr>
              <a:t>Оптимизация вычислительного процесса при решении транспортной задачи на примере Транссиба.</a:t>
            </a:r>
            <a:endParaRPr lang="en-GB" dirty="0">
              <a:solidFill>
                <a:srgbClr val="333333"/>
              </a:solidFill>
              <a:latin typeface="Merriweath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646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2B4EA5F-10B0-BD43-9C7D-09B520C04B59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400" dirty="0">
                <a:solidFill>
                  <a:srgbClr val="333333"/>
                </a:solidFill>
                <a:latin typeface="Merriweather" pitchFamily="2" charset="0"/>
              </a:rPr>
              <a:t>Спасибо за внимание</a:t>
            </a:r>
            <a:endParaRPr lang="en-GB" sz="6400" dirty="0">
              <a:solidFill>
                <a:srgbClr val="333333"/>
              </a:solidFill>
              <a:latin typeface="Merriweath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0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1">
            <a:extLst>
              <a:ext uri="{FF2B5EF4-FFF2-40B4-BE49-F238E27FC236}">
                <a16:creationId xmlns:a16="http://schemas.microsoft.com/office/drawing/2014/main" id="{7B69D100-098C-8246-BC3B-4FA889329B2A}"/>
              </a:ext>
            </a:extLst>
          </p:cNvPr>
          <p:cNvSpPr txBox="1">
            <a:spLocks/>
          </p:cNvSpPr>
          <p:nvPr/>
        </p:nvSpPr>
        <p:spPr>
          <a:xfrm>
            <a:off x="222324" y="90172"/>
            <a:ext cx="11747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Карта Транссибирской магистрали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9984B5-2230-2E4F-BCE7-7A1D84AFE8DF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" t="15435" r="1176" b="1574"/>
          <a:stretch/>
        </p:blipFill>
        <p:spPr bwMode="auto">
          <a:xfrm>
            <a:off x="222324" y="1415735"/>
            <a:ext cx="11747352" cy="535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16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488768-DBF0-9440-A89A-A7925CD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Т</a:t>
            </a:r>
            <a:r>
              <a:rPr lang="ru-RU" b="1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erriweather" pitchFamily="2" charset="0"/>
              </a:rPr>
              <a:t>ранссибирская магистраль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515599" cy="4486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Протяжённость: 9288,2 км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Дата возникновения: июль 1916 г.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Начало строительства 19 мая 1891 г.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Остановочные пункты: 1852, в том числе 1580 — действующие (по состоянию на 2012 год)</a:t>
            </a:r>
          </a:p>
          <a:p>
            <a:pPr>
              <a:lnSpc>
                <a:spcPct val="160000"/>
              </a:lnSpc>
            </a:pP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Merriweath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428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488768-DBF0-9440-A89A-A7925CD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Задачи и цели Транссиба</a:t>
            </a:r>
            <a:endParaRPr lang="ru-RU" b="1" i="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Merriweather" pitchFamily="2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515600" cy="38482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Обеспечение транспортной связи</a:t>
            </a:r>
            <a:r>
              <a:rPr lang="en-US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 </a:t>
            </a: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внутри страны и через неё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Развитие регионов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Экономическое развитие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Стратегическое значение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Merriweath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41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200" y="1282262"/>
            <a:ext cx="6424447" cy="43092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Принцип равновесия </a:t>
            </a:r>
            <a:r>
              <a:rPr lang="ru-RU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Вардропа</a:t>
            </a: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Merriweather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499B18-A9E4-4A45-886D-8FFADA445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0" r="23547"/>
          <a:stretch/>
        </p:blipFill>
        <p:spPr>
          <a:xfrm>
            <a:off x="7262648" y="0"/>
            <a:ext cx="4929352" cy="687376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AD2FB5-7EB6-8A45-AF71-98F392E48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88" t="77" r="14088" b="-77"/>
          <a:stretch/>
        </p:blipFill>
        <p:spPr>
          <a:xfrm>
            <a:off x="7262646" y="0"/>
            <a:ext cx="4929353" cy="686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5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199" y="1185863"/>
            <a:ext cx="6455979" cy="4486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Проективный Итерационный Метод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A148C7-5CDB-C142-AD1E-2839E18A21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54"/>
          <a:stretch/>
        </p:blipFill>
        <p:spPr>
          <a:xfrm>
            <a:off x="7294178" y="1"/>
            <a:ext cx="4897821" cy="686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01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199" y="1185863"/>
            <a:ext cx="6424449" cy="4486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Моделирование с Ограничениями на Пропускную Способность Рёбер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499B18-A9E4-4A45-886D-8FFADA445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0" r="23547"/>
          <a:stretch/>
        </p:blipFill>
        <p:spPr>
          <a:xfrm>
            <a:off x="7262648" y="0"/>
            <a:ext cx="4929352" cy="687376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D5AD44-7096-FF46-A778-3F53279E25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1" r="11111"/>
          <a:stretch/>
        </p:blipFill>
        <p:spPr>
          <a:xfrm>
            <a:off x="7262648" y="15766"/>
            <a:ext cx="49293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27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199" y="1185863"/>
            <a:ext cx="6455979" cy="4486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Учет Ограничений на Пропускную Способность Таможенных Пунктов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A148C7-5CDB-C142-AD1E-2839E18A21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54"/>
          <a:stretch/>
        </p:blipFill>
        <p:spPr>
          <a:xfrm>
            <a:off x="7294178" y="1"/>
            <a:ext cx="4897821" cy="68634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166687C-3499-E94C-907D-61F826BCCA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40" r="23547"/>
          <a:stretch/>
        </p:blipFill>
        <p:spPr>
          <a:xfrm>
            <a:off x="7262648" y="0"/>
            <a:ext cx="4929352" cy="687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5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BC886DE-C21B-B745-BC28-F4117AEA9D5E}"/>
              </a:ext>
            </a:extLst>
          </p:cNvPr>
          <p:cNvSpPr txBox="1">
            <a:spLocks/>
          </p:cNvSpPr>
          <p:nvPr/>
        </p:nvSpPr>
        <p:spPr>
          <a:xfrm>
            <a:off x="838200" y="1282262"/>
            <a:ext cx="6424447" cy="43092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Исследование Эффекта Парадокса </a:t>
            </a:r>
            <a:r>
              <a:rPr lang="ru-RU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erriweather" pitchFamily="2" charset="0"/>
              </a:rPr>
              <a:t>Браеса</a:t>
            </a:r>
            <a:endParaRPr lang="ru-RU" sz="3000" dirty="0">
              <a:solidFill>
                <a:schemeClr val="tx1">
                  <a:lumMod val="95000"/>
                  <a:lumOff val="5000"/>
                </a:schemeClr>
              </a:solidFill>
              <a:latin typeface="Merriweather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499B18-A9E4-4A45-886D-8FFADA445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0" r="23547"/>
          <a:stretch/>
        </p:blipFill>
        <p:spPr>
          <a:xfrm>
            <a:off x="7262648" y="0"/>
            <a:ext cx="4929352" cy="687376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AD2FB5-7EB6-8A45-AF71-98F392E48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88" t="77" r="14088" b="-77"/>
          <a:stretch/>
        </p:blipFill>
        <p:spPr>
          <a:xfrm>
            <a:off x="7262646" y="0"/>
            <a:ext cx="4929353" cy="686325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D32C18-8A38-034F-9DEE-902063DCF1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123"/>
          <a:stretch/>
        </p:blipFill>
        <p:spPr>
          <a:xfrm>
            <a:off x="7262646" y="0"/>
            <a:ext cx="4929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556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2592</TotalTime>
  <Words>114</Words>
  <Application>Microsoft Macintosh PowerPoint</Application>
  <PresentationFormat>Широкоэкранный</PresentationFormat>
  <Paragraphs>27</Paragraphs>
  <Slides>10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Merriweather</vt:lpstr>
      <vt:lpstr>Тема Office</vt:lpstr>
      <vt:lpstr>Презентация PowerPoint</vt:lpstr>
      <vt:lpstr>Презентация PowerPoint</vt:lpstr>
      <vt:lpstr>Транссибирская магистраль</vt:lpstr>
      <vt:lpstr>Задачи и цели Транссиба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13</cp:revision>
  <dcterms:created xsi:type="dcterms:W3CDTF">2023-11-30T03:45:22Z</dcterms:created>
  <dcterms:modified xsi:type="dcterms:W3CDTF">2024-01-15T00:55:23Z</dcterms:modified>
</cp:coreProperties>
</file>

<file path=docProps/thumbnail.jpeg>
</file>